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7CB2-92F7-4866-8A7B-57B3FC2BADE5}" type="datetimeFigureOut">
              <a:rPr lang="ru-RU" smtClean="0"/>
              <a:t>05.06.19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61C0-C9D6-411C-BD31-E6A436587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8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7CB2-92F7-4866-8A7B-57B3FC2BADE5}" type="datetimeFigureOut">
              <a:rPr lang="ru-RU" smtClean="0"/>
              <a:t>05.06.19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61C0-C9D6-411C-BD31-E6A436587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6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7CB2-92F7-4866-8A7B-57B3FC2BADE5}" type="datetimeFigureOut">
              <a:rPr lang="ru-RU" smtClean="0"/>
              <a:t>05.06.19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61C0-C9D6-411C-BD31-E6A436587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28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7CB2-92F7-4866-8A7B-57B3FC2BADE5}" type="datetimeFigureOut">
              <a:rPr lang="ru-RU" smtClean="0"/>
              <a:t>05.06.19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61C0-C9D6-411C-BD31-E6A436587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74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7CB2-92F7-4866-8A7B-57B3FC2BADE5}" type="datetimeFigureOut">
              <a:rPr lang="ru-RU" smtClean="0"/>
              <a:t>05.06.19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61C0-C9D6-411C-BD31-E6A436587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8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7CB2-92F7-4866-8A7B-57B3FC2BADE5}" type="datetimeFigureOut">
              <a:rPr lang="ru-RU" smtClean="0"/>
              <a:t>05.06.19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61C0-C9D6-411C-BD31-E6A436587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02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7CB2-92F7-4866-8A7B-57B3FC2BADE5}" type="datetimeFigureOut">
              <a:rPr lang="ru-RU" smtClean="0"/>
              <a:t>05.06.19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61C0-C9D6-411C-BD31-E6A436587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16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7CB2-92F7-4866-8A7B-57B3FC2BADE5}" type="datetimeFigureOut">
              <a:rPr lang="ru-RU" smtClean="0"/>
              <a:t>05.06.19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61C0-C9D6-411C-BD31-E6A436587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30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7CB2-92F7-4866-8A7B-57B3FC2BADE5}" type="datetimeFigureOut">
              <a:rPr lang="ru-RU" smtClean="0"/>
              <a:t>05.06.19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61C0-C9D6-411C-BD31-E6A436587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7CB2-92F7-4866-8A7B-57B3FC2BADE5}" type="datetimeFigureOut">
              <a:rPr lang="ru-RU" smtClean="0"/>
              <a:t>05.06.19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61C0-C9D6-411C-BD31-E6A436587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6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7CB2-92F7-4866-8A7B-57B3FC2BADE5}" type="datetimeFigureOut">
              <a:rPr lang="ru-RU" smtClean="0"/>
              <a:t>05.06.19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61C0-C9D6-411C-BD31-E6A436587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37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17CB2-92F7-4866-8A7B-57B3FC2BADE5}" type="datetimeFigureOut">
              <a:rPr lang="ru-RU" smtClean="0"/>
              <a:t>05.06.19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361C0-C9D6-411C-BD31-E6A436587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8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630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81" y="1033865"/>
            <a:ext cx="11900848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rgbClr val="660033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Победители конкурса макетов</a:t>
            </a:r>
            <a:br>
              <a:rPr lang="ru-RU" sz="5400" dirty="0">
                <a:solidFill>
                  <a:srgbClr val="660033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i="1" dirty="0">
                <a:solidFill>
                  <a:srgbClr val="660033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«Школа начинается со школьного двора…»</a:t>
            </a:r>
            <a:endParaRPr lang="ru-RU" sz="5400" i="1" dirty="0">
              <a:solidFill>
                <a:srgbClr val="660033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6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User\Downloads\IMG_37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5"/>
          <a:stretch/>
        </p:blipFill>
        <p:spPr bwMode="auto">
          <a:xfrm>
            <a:off x="408069" y="0"/>
            <a:ext cx="113688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9051" y="6232971"/>
            <a:ext cx="8175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Хондеров</a:t>
            </a:r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Дмитрий , 3 класс «А»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User\Downloads\IMG_3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14" y="0"/>
            <a:ext cx="10337886" cy="689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9051" y="6232971"/>
            <a:ext cx="8175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Голиков Герман, 3 класс «Б»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6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IMG_37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t="14658" r="2728" b="4644"/>
          <a:stretch/>
        </p:blipFill>
        <p:spPr bwMode="auto">
          <a:xfrm>
            <a:off x="135229" y="-1"/>
            <a:ext cx="11995744" cy="670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29051" y="6232971"/>
            <a:ext cx="8175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5 класса «В»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ownloads\IMG_374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8" r="16061" b="11932"/>
          <a:stretch/>
        </p:blipFill>
        <p:spPr bwMode="auto">
          <a:xfrm>
            <a:off x="1023581" y="9461"/>
            <a:ext cx="10458527" cy="68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8496" y="268900"/>
            <a:ext cx="8175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Меркулова Мария, 4 класс «А»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9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G:\DCIM\100CANON\IMG_375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t="3089" r="4363" b="5776"/>
          <a:stretch/>
        </p:blipFill>
        <p:spPr bwMode="auto">
          <a:xfrm>
            <a:off x="1419614" y="1"/>
            <a:ext cx="935277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8496" y="365125"/>
            <a:ext cx="8175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 Анастасия, 3 класс «В»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204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41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Победители конкурса макетов  «Школа начинается со школьного двора…»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Победители конкурса макетов  «Школа начинается со школьного двора…»</dc:title>
  <dc:creator>user</dc:creator>
  <cp:lastModifiedBy>user</cp:lastModifiedBy>
  <cp:revision>3</cp:revision>
  <dcterms:created xsi:type="dcterms:W3CDTF">2019-06-05T07:35:56Z</dcterms:created>
  <dcterms:modified xsi:type="dcterms:W3CDTF">2019-06-05T07:58:30Z</dcterms:modified>
</cp:coreProperties>
</file>