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795068"/>
      </p:ext>
    </p:extLst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453265"/>
      </p:ext>
    </p:extLst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694222"/>
      </p:ext>
    </p:extLst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524361"/>
      </p:ext>
    </p:extLst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72691"/>
      </p:ext>
    </p:extLst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937578"/>
      </p:ext>
    </p:extLst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119957"/>
      </p:ext>
    </p:extLst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5208"/>
      </p:ext>
    </p:extLst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898416"/>
      </p:ext>
    </p:extLst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343275"/>
      </p:ext>
    </p:extLst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000119"/>
      </p:ext>
    </p:extLst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CC20-EA33-455A-AB97-3F8AA6A52F4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72EB-378C-42D3-BF71-4443AB7CC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05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Поздравляем победителей и призеров гимназических спортивных соревнований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«Большие гонки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920880" cy="1752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1 место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–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команда 4 класса «А»</a:t>
            </a:r>
          </a:p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2 место –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команда 4 класса «В»</a:t>
            </a:r>
          </a:p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3 место –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команда 4 класса «Б»</a:t>
            </a:r>
          </a:p>
        </p:txBody>
      </p:sp>
    </p:spTree>
    <p:extLst>
      <p:ext uri="{BB962C8B-B14F-4D97-AF65-F5344CB8AC3E}">
        <p14:creationId xmlns:p14="http://schemas.microsoft.com/office/powerpoint/2010/main" xmlns="" val="720847545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Победители и призеры дисциплины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«Челночный бег 3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х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10»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71296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место 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Демидов Даниил,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«В»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место –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Вельдяскин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Кирилл,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«А»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Гвоздев Евгений,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«Б»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49080"/>
            <a:ext cx="882047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Елисеева Диана, 3 «В»</a:t>
            </a: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Стражева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Кира,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«А»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Халилова Алина, 3 «В»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fs00.infourok.ru/images/doc/136/158110/hello_html_m750919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7160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50825" y="908050"/>
            <a:ext cx="8893175" cy="17287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Желаем ребятам удачи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на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городских соревнованиях по легкой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атлетике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«Мой первый старт!»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иктория\Downloads\IMG-8ab28c753cfb787504a37e5167535db5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422" r="4156"/>
          <a:stretch>
            <a:fillRect/>
          </a:stretch>
        </p:blipFill>
        <p:spPr bwMode="auto">
          <a:xfrm>
            <a:off x="0" y="332656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53___06\IMG_81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18964" y="2763180"/>
            <a:ext cx="4913784" cy="3275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Победители и призеры дисциплины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«Прыжок в длину с места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2420888"/>
            <a:ext cx="5796136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1 место –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Пашенцев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Клим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, 4 «В»</a:t>
            </a:r>
          </a:p>
          <a:p>
            <a:pPr algn="l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2 место –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Стремоусов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Максим, 4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«В»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algn="l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3 место –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Цивилев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Евгений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, 4 «А»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CIM\153___06\IMG_81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95350" y="2379661"/>
            <a:ext cx="5373688" cy="3582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Победители и призеры дисциплины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«Прыжок в длину с места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635896" y="2492896"/>
            <a:ext cx="5508104" cy="1752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1 место – </a:t>
            </a:r>
            <a:r>
              <a:rPr lang="ru-RU" sz="3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Семененко</a:t>
            </a:r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Евгения, 4 «Б»</a:t>
            </a:r>
            <a:endParaRPr lang="ru-RU" sz="3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2 место – </a:t>
            </a:r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Полевая </a:t>
            </a:r>
            <a:r>
              <a:rPr lang="ru-RU" sz="3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Милла</a:t>
            </a:r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, 4 «Б»</a:t>
            </a:r>
            <a:endParaRPr lang="ru-RU" sz="3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3 место – </a:t>
            </a:r>
            <a:r>
              <a:rPr lang="ru-RU" sz="3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Липкова</a:t>
            </a:r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 </a:t>
            </a:r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Алиса, 4 «Б»</a:t>
            </a:r>
            <a:endParaRPr lang="ru-RU" sz="3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Победители и призеры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дисциплины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«Челночный бег 3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10»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55976" y="2348880"/>
            <a:ext cx="4788024" cy="374441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1 место – </a:t>
            </a:r>
            <a:r>
              <a:rPr lang="ru-RU" sz="3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Цивилев Евгений, 4 «А»</a:t>
            </a:r>
          </a:p>
          <a:p>
            <a:pPr algn="l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2 место – </a:t>
            </a:r>
            <a:r>
              <a:rPr lang="ru-RU" sz="3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Гудз Максим, 4 «А»</a:t>
            </a:r>
          </a:p>
          <a:p>
            <a:pPr algn="l">
              <a:lnSpc>
                <a:spcPct val="90000"/>
              </a:lnSpc>
            </a:pP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3 место </a:t>
            </a:r>
            <a:r>
              <a:rPr lang="ru-RU" sz="3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– Анохин Даниил, 4 «А»</a:t>
            </a:r>
          </a:p>
          <a:p>
            <a:endParaRPr lang="ru-RU" dirty="0"/>
          </a:p>
        </p:txBody>
      </p:sp>
      <p:pic>
        <p:nvPicPr>
          <p:cNvPr id="4" name="Содержимое 3" descr="E:\DCIM\153___06\IMG_8107.JPG"/>
          <p:cNvPicPr>
            <a:picLocks noGrp="1"/>
          </p:cNvPicPr>
          <p:nvPr>
            <p:ph idx="4294967295"/>
          </p:nvPr>
        </p:nvPicPr>
        <p:blipFill>
          <a:blip r:embed="rId3" cstate="print"/>
          <a:srcRect l="13251" r="24170"/>
          <a:stretch>
            <a:fillRect/>
          </a:stretch>
        </p:blipFill>
        <p:spPr bwMode="auto">
          <a:xfrm>
            <a:off x="0" y="2332038"/>
            <a:ext cx="42481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E:\DCIM\153___06\IMG_8113.JPG"/>
          <p:cNvPicPr>
            <a:picLocks noGrp="1"/>
          </p:cNvPicPr>
          <p:nvPr>
            <p:ph idx="4294967295"/>
          </p:nvPr>
        </p:nvPicPr>
        <p:blipFill>
          <a:blip r:embed="rId3" cstate="print"/>
          <a:srcRect t="8722" r="7717"/>
          <a:stretch>
            <a:fillRect/>
          </a:stretch>
        </p:blipFill>
        <p:spPr bwMode="auto">
          <a:xfrm>
            <a:off x="-540568" y="2420888"/>
            <a:ext cx="583329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Победители и призеры дисциплины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«Челночный бег 3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10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60032" y="2609528"/>
            <a:ext cx="4499992" cy="424847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место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Полевая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Милла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4 «А»</a:t>
            </a:r>
          </a:p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место –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Липкова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Алиса, 4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«А»</a:t>
            </a:r>
          </a:p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Денеко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Анастасия, 4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«А»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3068960"/>
            <a:ext cx="91440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место –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команда 3 класса «Б»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место –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команда 3 класса «В»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место –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команда 3 класса «А»</a:t>
            </a:r>
          </a:p>
          <a:p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Поздравляем победителей и призеров гимназических спортивных соревнований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«Большие гонки»!</a:t>
            </a:r>
            <a:endParaRPr lang="ru-RU" sz="4000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ктория\Downloads\IMG-ea25170d49b367b1e31dfa74797e66ae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Победители и призеры дисциплины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«Прыжок в длину с места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71296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место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Елисеева Диана, 3 «В»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место 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Бакланова Ева, 3 «Б»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Халилова Алина, 3 «В»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38842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место 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Гвоздев Евгений,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«Б»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место 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Павленко Максим,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«Б»</a:t>
            </a:r>
          </a:p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место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Казанцев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Алекандр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«В»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344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Поздравляем победителей и призеров гимназических спортивных соревнований «Большие гонки»!</vt:lpstr>
      <vt:lpstr>Слайд 2</vt:lpstr>
      <vt:lpstr>Победители и призеры дисциплины  «Прыжок в длину с места» </vt:lpstr>
      <vt:lpstr>Победители и призеры дисциплины  «Прыжок в длину с места» </vt:lpstr>
      <vt:lpstr>Победители и призеры дисциплины  «Челночный бег 3 х 10» </vt:lpstr>
      <vt:lpstr>Победители и призеры дисциплины  «Челночный бег 3 х 10» </vt:lpstr>
      <vt:lpstr>Слайд 7</vt:lpstr>
      <vt:lpstr>Слайд 8</vt:lpstr>
      <vt:lpstr>Слайд 9</vt:lpstr>
      <vt:lpstr>Слайд 10</vt:lpstr>
      <vt:lpstr>Желаем ребятам удачи  на городских соревнованиях по легкой атлетике «Мой первый старт!»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победителей и призеров гимназических спортивных соревнований «Большие гонки»</dc:title>
  <dc:creator>User</dc:creator>
  <cp:lastModifiedBy>Виктория Гурова</cp:lastModifiedBy>
  <cp:revision>3</cp:revision>
  <dcterms:created xsi:type="dcterms:W3CDTF">2018-10-11T11:07:26Z</dcterms:created>
  <dcterms:modified xsi:type="dcterms:W3CDTF">2018-10-11T16:49:15Z</dcterms:modified>
</cp:coreProperties>
</file>