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A40A9-88D7-44BA-83ED-2F83BC1B6CB8}" type="datetimeFigureOut">
              <a:rPr lang="ru-RU" smtClean="0"/>
              <a:t>14.05.2011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3F432-B39D-42FA-A4EE-5A5FBB4EAD7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5000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Documents and Settings\Admin\Рабочий стол\Акция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3713"/>
            <a:ext cx="8001056" cy="600424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Сочинение</a:t>
            </a:r>
            <a:br>
              <a:rPr lang="ru-RU" dirty="0" smtClean="0"/>
            </a:br>
            <a:r>
              <a:rPr lang="ru-RU" dirty="0" smtClean="0"/>
              <a:t>«Что такое чистое слово?»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прекрасным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«Русь святая»Г.М. </a:t>
            </a:r>
            <a:r>
              <a:rPr lang="ru-RU" dirty="0" err="1" smtClean="0"/>
              <a:t>Стрекаловский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S630939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28868"/>
            <a:ext cx="4040188" cy="3524059"/>
          </a:xfrm>
        </p:spPr>
      </p:pic>
      <p:pic>
        <p:nvPicPr>
          <p:cNvPr id="10" name="Содержимое 9" descr="S630940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428869"/>
            <a:ext cx="4041775" cy="3524654"/>
          </a:xfrm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Чистые мысли… чистые слова…</a:t>
            </a:r>
            <a:endParaRPr lang="ru-RU" dirty="0"/>
          </a:p>
        </p:txBody>
      </p:sp>
      <p:pic>
        <p:nvPicPr>
          <p:cNvPr id="8" name="Содержимое 7" descr="S63094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57364"/>
            <a:ext cx="4038600" cy="3794930"/>
          </a:xfrm>
        </p:spPr>
      </p:pic>
      <p:pic>
        <p:nvPicPr>
          <p:cNvPr id="11" name="Содержимое 10" descr="S63094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57364"/>
            <a:ext cx="4038600" cy="3794930"/>
          </a:xfrm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</a:t>
            </a:r>
            <a:br>
              <a:rPr lang="ru-RU" dirty="0" smtClean="0"/>
            </a:br>
            <a:r>
              <a:rPr lang="ru-RU" dirty="0" smtClean="0"/>
              <a:t>«Россия, Русь! Храни себя, храни!</a:t>
            </a:r>
            <a:endParaRPr lang="ru-RU" dirty="0"/>
          </a:p>
        </p:txBody>
      </p:sp>
      <p:pic>
        <p:nvPicPr>
          <p:cNvPr id="7" name="Содержимое 6" descr="1123S63094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4038600" cy="3643338"/>
          </a:xfrm>
        </p:spPr>
      </p:pic>
      <p:pic>
        <p:nvPicPr>
          <p:cNvPr id="4099" name="Picture 3" descr="C:\Documents and Settings\Admin\Рабочий стол\Новая папка (2)\S6309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3116"/>
            <a:ext cx="403860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здорово, что все мы здесь сегодня собрались…</a:t>
            </a:r>
            <a:endParaRPr lang="ru-RU" dirty="0"/>
          </a:p>
        </p:txBody>
      </p:sp>
      <p:pic>
        <p:nvPicPr>
          <p:cNvPr id="5122" name="Picture 2" descr="C:\Documents and Settings\Admin\Рабочий стол\Новая папка (2)\S6309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71678"/>
            <a:ext cx="4038600" cy="428628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овая папка (2)\S6309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71678"/>
            <a:ext cx="403860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21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Сочинение «Что такое чистое слово?»</vt:lpstr>
      <vt:lpstr>Встреча с прекрасным   «Русь святая»Г.М. Стрекаловский</vt:lpstr>
      <vt:lpstr>Чистые мысли… чистые слова…</vt:lpstr>
      <vt:lpstr>Праздник  «Россия, Русь! Храни себя, храни!</vt:lpstr>
      <vt:lpstr>Как здорово, что все мы здесь сегодня собрались…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2011-05-14T15:45:01Z</dcterms:created>
  <dcterms:modified xsi:type="dcterms:W3CDTF">2011-05-14T16:35:18Z</dcterms:modified>
</cp:coreProperties>
</file>